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870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174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1644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54874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967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595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79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26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982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483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255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993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49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63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081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857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594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D2B9E26-36AC-422B-ACF4-3F9DBBFCFFB1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F81B9D5-4697-4F36-B95E-094570F90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974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Media 201</a:t>
            </a:r>
            <a:br>
              <a:rPr lang="en-US" dirty="0"/>
            </a:br>
            <a:r>
              <a:rPr lang="en-US" dirty="0"/>
              <a:t>Digital Media Production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</p:txBody>
      </p:sp>
    </p:spTree>
    <p:extLst>
      <p:ext uri="{BB962C8B-B14F-4D97-AF65-F5344CB8AC3E}">
        <p14:creationId xmlns:p14="http://schemas.microsoft.com/office/powerpoint/2010/main" val="2592235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Day Agenda: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Roll call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Syllabus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Group projects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684674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Roll Call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981200"/>
            <a:ext cx="777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Please let me know how you would like to be addressed in class.</a:t>
            </a:r>
          </a:p>
        </p:txBody>
      </p:sp>
    </p:spTree>
    <p:extLst>
      <p:ext uri="{BB962C8B-B14F-4D97-AF65-F5344CB8AC3E}">
        <p14:creationId xmlns:p14="http://schemas.microsoft.com/office/powerpoint/2010/main" val="3992477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Syllabus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981200"/>
            <a:ext cx="7772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Rules and expectations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Homework/reading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Equipment check-out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Project schedule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Exam schedule</a:t>
            </a:r>
          </a:p>
        </p:txBody>
      </p:sp>
    </p:spTree>
    <p:extLst>
      <p:ext uri="{BB962C8B-B14F-4D97-AF65-F5344CB8AC3E}">
        <p14:creationId xmlns:p14="http://schemas.microsoft.com/office/powerpoint/2010/main" val="2805513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Projects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981200"/>
            <a:ext cx="777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Groups will be assigned</a:t>
            </a:r>
          </a:p>
          <a:p>
            <a:r>
              <a:rPr lang="en-US" dirty="0"/>
              <a:t>Groups will contain 3-4 students</a:t>
            </a:r>
          </a:p>
          <a:p>
            <a:r>
              <a:rPr lang="en-US" dirty="0"/>
              <a:t>Groups will be graded as a whole as well as individually</a:t>
            </a:r>
          </a:p>
          <a:p>
            <a:r>
              <a:rPr lang="en-US" dirty="0"/>
              <a:t>Groups will meet twice a week outside of class to work on projects</a:t>
            </a:r>
          </a:p>
        </p:txBody>
      </p:sp>
    </p:spTree>
    <p:extLst>
      <p:ext uri="{BB962C8B-B14F-4D97-AF65-F5344CB8AC3E}">
        <p14:creationId xmlns:p14="http://schemas.microsoft.com/office/powerpoint/2010/main" val="614753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614753435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16</TotalTime>
  <Words>78</Words>
  <Application>Microsoft Office PowerPoint</Application>
  <PresentationFormat>On-screen Show (4:3)</PresentationFormat>
  <Paragraphs>21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Tw Cen MT</vt:lpstr>
      <vt:lpstr>Droplet</vt:lpstr>
      <vt:lpstr>Media 201 Digital Media Production</vt:lpstr>
      <vt:lpstr>First Day Agenda:</vt:lpstr>
      <vt:lpstr>Roll Call</vt:lpstr>
      <vt:lpstr>Syllabus</vt:lpstr>
      <vt:lpstr>Group Projects</vt:lpstr>
      <vt:lpstr>Questions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Media 201 Digital Media Production</dc:title>
  <dc:creator>Tamara.Hagen@logicaloperations.com</dc:creator>
  <cp:lastModifiedBy>Tamara Hagen</cp:lastModifiedBy>
  <cp:revision>6</cp:revision>
  <dcterms:created xsi:type="dcterms:W3CDTF">2012-06-20T17:21:39Z</dcterms:created>
  <dcterms:modified xsi:type="dcterms:W3CDTF">2019-10-15T18:38:03Z</dcterms:modified>
</cp:coreProperties>
</file>